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8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172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119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33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165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123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38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2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528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825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FD4EAB-6113-4BF7-8504-7FAC9FC845F3}" type="slidenum">
              <a:rPr lang="ru-RU" smtClean="0">
                <a:solidFill>
                  <a:srgbClr val="637052"/>
                </a:solidFill>
              </a:rPr>
              <a:pPr/>
              <a:t>‹#›</a:t>
            </a:fld>
            <a:endParaRPr lang="ru-RU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52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965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6B90EA-18A4-4E39-B718-17C7BDFCC2DE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FD4EAB-6113-4BF7-8504-7FAC9FC845F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962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РАСПИСАНИЕ ОЛИМПИАДЫ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– 2025  года на образовательной платформе «Сириус»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98376" y="1690686"/>
          <a:ext cx="10355423" cy="4896725"/>
        </p:xfrm>
        <a:graphic>
          <a:graphicData uri="http://schemas.openxmlformats.org/drawingml/2006/table">
            <a:tbl>
              <a:tblPr firstRow="1" firstCol="1" bandRow="1"/>
              <a:tblGrid>
                <a:gridCol w="701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16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1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855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97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5 - 11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сентября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7 - 11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5 - 6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7 - 11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– 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7 - 11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– 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октября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0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5 - 11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октября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7629357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Произвольный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Ретро</vt:lpstr>
      <vt:lpstr>РАСПИСАНИЕ ОЛИМПИАДЫ  2024 – 2025  года на образовательной платформе «Сириус»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РАСПИСАНИЕ ОЛИМПИАДЫ  2024 – 2025  года на образовательной платформе «Сириус»</dc:title>
  <dc:creator>Учетная запись Майкрософт</dc:creator>
  <cp:lastModifiedBy>Acer</cp:lastModifiedBy>
  <cp:revision>2</cp:revision>
  <dcterms:created xsi:type="dcterms:W3CDTF">2024-09-13T13:57:13Z</dcterms:created>
  <dcterms:modified xsi:type="dcterms:W3CDTF">2024-10-08T10:19:21Z</dcterms:modified>
</cp:coreProperties>
</file>